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4"/>
  </p:notesMasterIdLst>
  <p:handoutMasterIdLst>
    <p:handoutMasterId r:id="rId15"/>
  </p:handoutMasterIdLst>
  <p:sldIdLst>
    <p:sldId id="472" r:id="rId5"/>
    <p:sldId id="465" r:id="rId6"/>
    <p:sldId id="446" r:id="rId7"/>
    <p:sldId id="451" r:id="rId8"/>
    <p:sldId id="492" r:id="rId9"/>
    <p:sldId id="495" r:id="rId10"/>
    <p:sldId id="453" r:id="rId11"/>
    <p:sldId id="497" r:id="rId12"/>
    <p:sldId id="496" r:id="rId13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2CE"/>
    <a:srgbClr val="48FF00"/>
    <a:srgbClr val="0072CE"/>
    <a:srgbClr val="005EB8"/>
    <a:srgbClr val="363336"/>
    <a:srgbClr val="747778"/>
    <a:srgbClr val="219EC6"/>
    <a:srgbClr val="263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C7459-977B-7651-210C-B35C3113C3BE}" v="7" dt="2025-06-23T12:55:33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N, Amani (GATESHEAD HEALTH NHS FOUNDATION TRUST)" userId="S::amani.khan2@nhs.net::121ee339-7440-4f46-ad30-f8088167b5a1" providerId="AD" clId="Web-{6533293D-14F2-22DD-40A0-0A016083B11D}"/>
    <pc:docChg chg="modSld">
      <pc:chgData name="KHAN, Amani (GATESHEAD HEALTH NHS FOUNDATION TRUST)" userId="S::amani.khan2@nhs.net::121ee339-7440-4f46-ad30-f8088167b5a1" providerId="AD" clId="Web-{6533293D-14F2-22DD-40A0-0A016083B11D}" dt="2025-06-17T14:06:30.046" v="193" actId="1076"/>
      <pc:docMkLst>
        <pc:docMk/>
      </pc:docMkLst>
      <pc:sldChg chg="modSp">
        <pc:chgData name="KHAN, Amani (GATESHEAD HEALTH NHS FOUNDATION TRUST)" userId="S::amani.khan2@nhs.net::121ee339-7440-4f46-ad30-f8088167b5a1" providerId="AD" clId="Web-{6533293D-14F2-22DD-40A0-0A016083B11D}" dt="2025-06-17T14:04:07.255" v="149" actId="1076"/>
        <pc:sldMkLst>
          <pc:docMk/>
          <pc:sldMk cId="900691166" sldId="446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4:07.255" v="149" actId="1076"/>
          <ac:spMkLst>
            <pc:docMk/>
            <pc:sldMk cId="900691166" sldId="446"/>
            <ac:spMk id="3" creationId="{00000000-0000-0000-0000-000000000000}"/>
          </ac:spMkLst>
        </pc:spChg>
      </pc:sldChg>
      <pc:sldChg chg="addSp delSp modSp">
        <pc:chgData name="KHAN, Amani (GATESHEAD HEALTH NHS FOUNDATION TRUST)" userId="S::amani.khan2@nhs.net::121ee339-7440-4f46-ad30-f8088167b5a1" providerId="AD" clId="Web-{6533293D-14F2-22DD-40A0-0A016083B11D}" dt="2025-06-17T14:03:54.177" v="148" actId="20577"/>
        <pc:sldMkLst>
          <pc:docMk/>
          <pc:sldMk cId="2831431953" sldId="447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54.177" v="148" actId="20577"/>
          <ac:spMkLst>
            <pc:docMk/>
            <pc:sldMk cId="2831431953" sldId="447"/>
            <ac:spMk id="3" creationId="{00000000-0000-0000-0000-000000000000}"/>
          </ac:spMkLst>
        </pc:spChg>
        <pc:spChg chg="add del mod">
          <ac:chgData name="KHAN, Amani (GATESHEAD HEALTH NHS FOUNDATION TRUST)" userId="S::amani.khan2@nhs.net::121ee339-7440-4f46-ad30-f8088167b5a1" providerId="AD" clId="Web-{6533293D-14F2-22DD-40A0-0A016083B11D}" dt="2025-06-16T14:45:47.553" v="45" actId="1076"/>
          <ac:spMkLst>
            <pc:docMk/>
            <pc:sldMk cId="2831431953" sldId="447"/>
            <ac:spMk id="10" creationId="{47DE13D0-1451-4BA6-91BA-0A9B18750137}"/>
          </ac:spMkLst>
        </pc:spChg>
        <pc:picChg chg="del mod">
          <ac:chgData name="KHAN, Amani (GATESHEAD HEALTH NHS FOUNDATION TRUST)" userId="S::amani.khan2@nhs.net::121ee339-7440-4f46-ad30-f8088167b5a1" providerId="AD" clId="Web-{6533293D-14F2-22DD-40A0-0A016083B11D}" dt="2025-06-16T14:44:48.552" v="17"/>
          <ac:picMkLst>
            <pc:docMk/>
            <pc:sldMk cId="2831431953" sldId="447"/>
            <ac:picMk id="4" creationId="{3ACFB4F0-BBA2-E7C1-2804-65192050456A}"/>
          </ac:picMkLst>
        </pc:picChg>
        <pc:picChg chg="add del mod modCrop">
          <ac:chgData name="KHAN, Amani (GATESHEAD HEALTH NHS FOUNDATION TRUST)" userId="S::amani.khan2@nhs.net::121ee339-7440-4f46-ad30-f8088167b5a1" providerId="AD" clId="Web-{6533293D-14F2-22DD-40A0-0A016083B11D}" dt="2025-06-16T14:45:47.538" v="43" actId="1076"/>
          <ac:picMkLst>
            <pc:docMk/>
            <pc:sldMk cId="2831431953" sldId="447"/>
            <ac:picMk id="6" creationId="{00000000-0000-0000-0000-000000000000}"/>
          </ac:picMkLst>
        </pc:picChg>
        <pc:picChg chg="add del mod modCrop">
          <ac:chgData name="KHAN, Amani (GATESHEAD HEALTH NHS FOUNDATION TRUST)" userId="S::amani.khan2@nhs.net::121ee339-7440-4f46-ad30-f8088167b5a1" providerId="AD" clId="Web-{6533293D-14F2-22DD-40A0-0A016083B11D}" dt="2025-06-16T14:45:47.553" v="44" actId="1076"/>
          <ac:picMkLst>
            <pc:docMk/>
            <pc:sldMk cId="2831431953" sldId="447"/>
            <ac:picMk id="9" creationId="{8883B28C-B5E3-2BA0-9194-D132D0CC2552}"/>
          </ac:picMkLst>
        </pc:pic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22.549" v="140" actId="20577"/>
        <pc:sldMkLst>
          <pc:docMk/>
          <pc:sldMk cId="2713219913" sldId="448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22.549" v="140" actId="20577"/>
          <ac:spMkLst>
            <pc:docMk/>
            <pc:sldMk cId="2713219913" sldId="448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07.627" v="135" actId="20577"/>
        <pc:sldMkLst>
          <pc:docMk/>
          <pc:sldMk cId="1778314181" sldId="450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07.627" v="135" actId="20577"/>
          <ac:spMkLst>
            <pc:docMk/>
            <pc:sldMk cId="1778314181" sldId="450"/>
            <ac:spMk id="3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49:50.809" v="113"/>
          <ac:spMkLst>
            <pc:docMk/>
            <pc:sldMk cId="1778314181" sldId="450"/>
            <ac:spMk id="7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4:52.868" v="150" actId="14100"/>
        <pc:sldMkLst>
          <pc:docMk/>
          <pc:sldMk cId="3993172387" sldId="451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4:52.868" v="150" actId="14100"/>
          <ac:spMkLst>
            <pc:docMk/>
            <pc:sldMk cId="3993172387" sldId="451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15.690" v="138" actId="20577"/>
        <pc:sldMkLst>
          <pc:docMk/>
          <pc:sldMk cId="140868822" sldId="452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15.690" v="138" actId="20577"/>
          <ac:spMkLst>
            <pc:docMk/>
            <pc:sldMk cId="140868822" sldId="452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5:29.073" v="157" actId="1076"/>
        <pc:sldMkLst>
          <pc:docMk/>
          <pc:sldMk cId="3482055698" sldId="453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5:29.073" v="157" actId="1076"/>
          <ac:spMkLst>
            <pc:docMk/>
            <pc:sldMk cId="3482055698" sldId="453"/>
            <ac:spMk id="3" creationId="{00000000-0000-0000-0000-000000000000}"/>
          </ac:spMkLst>
        </pc:spChg>
      </pc:sldChg>
      <pc:sldChg chg="delSp modSp">
        <pc:chgData name="KHAN, Amani (GATESHEAD HEALTH NHS FOUNDATION TRUST)" userId="S::amani.khan2@nhs.net::121ee339-7440-4f46-ad30-f8088167b5a1" providerId="AD" clId="Web-{6533293D-14F2-22DD-40A0-0A016083B11D}" dt="2025-06-17T14:03:13.627" v="137" actId="20577"/>
        <pc:sldMkLst>
          <pc:docMk/>
          <pc:sldMk cId="526146077" sldId="454"/>
        </pc:sldMkLst>
        <pc:spChg chg="del">
          <ac:chgData name="KHAN, Amani (GATESHEAD HEALTH NHS FOUNDATION TRUST)" userId="S::amani.khan2@nhs.net::121ee339-7440-4f46-ad30-f8088167b5a1" providerId="AD" clId="Web-{6533293D-14F2-22DD-40A0-0A016083B11D}" dt="2025-06-16T14:49:32.105" v="108"/>
          <ac:spMkLst>
            <pc:docMk/>
            <pc:sldMk cId="526146077" sldId="454"/>
            <ac:spMk id="7" creationId="{6C30954C-0026-3F52-9E58-87B11A818343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3:13.627" v="137" actId="20577"/>
          <ac:spMkLst>
            <pc:docMk/>
            <pc:sldMk cId="526146077" sldId="454"/>
            <ac:spMk id="11" creationId="{08D7ABE7-6948-D302-DFA3-A2B7FA700D71}"/>
          </ac:spMkLst>
        </pc:spChg>
        <pc:picChg chg="del">
          <ac:chgData name="KHAN, Amani (GATESHEAD HEALTH NHS FOUNDATION TRUST)" userId="S::amani.khan2@nhs.net::121ee339-7440-4f46-ad30-f8088167b5a1" providerId="AD" clId="Web-{6533293D-14F2-22DD-40A0-0A016083B11D}" dt="2025-06-16T14:49:31.324" v="107"/>
          <ac:picMkLst>
            <pc:docMk/>
            <pc:sldMk cId="526146077" sldId="454"/>
            <ac:picMk id="9" creationId="{264E7D08-23C1-CBCF-031A-F8D9A3C26187}"/>
          </ac:picMkLst>
        </pc:picChg>
      </pc:sldChg>
      <pc:sldChg chg="delSp modSp">
        <pc:chgData name="KHAN, Amani (GATESHEAD HEALTH NHS FOUNDATION TRUST)" userId="S::amani.khan2@nhs.net::121ee339-7440-4f46-ad30-f8088167b5a1" providerId="AD" clId="Web-{6533293D-14F2-22DD-40A0-0A016083B11D}" dt="2025-06-17T14:03:29.316" v="142" actId="20577"/>
        <pc:sldMkLst>
          <pc:docMk/>
          <pc:sldMk cId="2791170024" sldId="455"/>
        </pc:sldMkLst>
        <pc:spChg chg="del mod">
          <ac:chgData name="KHAN, Amani (GATESHEAD HEALTH NHS FOUNDATION TRUST)" userId="S::amani.khan2@nhs.net::121ee339-7440-4f46-ad30-f8088167b5a1" providerId="AD" clId="Web-{6533293D-14F2-22DD-40A0-0A016083B11D}" dt="2025-06-16T14:48:26.073" v="90"/>
          <ac:spMkLst>
            <pc:docMk/>
            <pc:sldMk cId="2791170024" sldId="455"/>
            <ac:spMk id="6" creationId="{13DF983B-26DB-6C88-C457-F9C1D164D87A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3:29.316" v="142" actId="20577"/>
          <ac:spMkLst>
            <pc:docMk/>
            <pc:sldMk cId="2791170024" sldId="455"/>
            <ac:spMk id="12" creationId="{0B90D6C8-79D1-4453-2BB8-DD2924CF3D2B}"/>
          </ac:spMkLst>
        </pc:spChg>
        <pc:picChg chg="del">
          <ac:chgData name="KHAN, Amani (GATESHEAD HEALTH NHS FOUNDATION TRUST)" userId="S::amani.khan2@nhs.net::121ee339-7440-4f46-ad30-f8088167b5a1" providerId="AD" clId="Web-{6533293D-14F2-22DD-40A0-0A016083B11D}" dt="2025-06-16T14:48:30.557" v="92"/>
          <ac:picMkLst>
            <pc:docMk/>
            <pc:sldMk cId="2791170024" sldId="455"/>
            <ac:picMk id="8" creationId="{065821E7-FD5A-81CC-5FAE-CBB4E9BADAF0}"/>
          </ac:picMkLst>
        </pc:picChg>
        <pc:picChg chg="del">
          <ac:chgData name="KHAN, Amani (GATESHEAD HEALTH NHS FOUNDATION TRUST)" userId="S::amani.khan2@nhs.net::121ee339-7440-4f46-ad30-f8088167b5a1" providerId="AD" clId="Web-{6533293D-14F2-22DD-40A0-0A016083B11D}" dt="2025-06-16T14:48:41.495" v="94"/>
          <ac:picMkLst>
            <pc:docMk/>
            <pc:sldMk cId="2791170024" sldId="455"/>
            <ac:picMk id="13" creationId="{9BBEE85E-2DF8-158F-5939-6EEDC14AD81A}"/>
          </ac:picMkLst>
        </pc:pic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33.035" v="143" actId="20577"/>
        <pc:sldMkLst>
          <pc:docMk/>
          <pc:sldMk cId="3007339298" sldId="464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33.035" v="143" actId="20577"/>
          <ac:spMkLst>
            <pc:docMk/>
            <pc:sldMk cId="3007339298" sldId="464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6T14:52:02.578" v="130" actId="1076"/>
        <pc:sldMkLst>
          <pc:docMk/>
          <pc:sldMk cId="2135252520" sldId="465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6T14:51:50.531" v="125"/>
          <ac:spMkLst>
            <pc:docMk/>
            <pc:sldMk cId="2135252520" sldId="465"/>
            <ac:spMk id="2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52:02.578" v="130" actId="1076"/>
          <ac:spMkLst>
            <pc:docMk/>
            <pc:sldMk cId="2135252520" sldId="465"/>
            <ac:spMk id="3" creationId="{00000000-0000-0000-0000-000000000000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19.393" v="139" actId="20577"/>
        <pc:sldMkLst>
          <pc:docMk/>
          <pc:sldMk cId="4092101338" sldId="470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6T14:49:16.855" v="103" actId="1076"/>
          <ac:spMkLst>
            <pc:docMk/>
            <pc:sldMk cId="4092101338" sldId="470"/>
            <ac:spMk id="2" creationId="{D03C5746-8710-E6D3-F1B2-61E304AF4CAD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3:19.393" v="139" actId="20577"/>
          <ac:spMkLst>
            <pc:docMk/>
            <pc:sldMk cId="4092101338" sldId="470"/>
            <ac:spMk id="3" creationId="{74747547-9CDD-476B-91B4-640BB66D3E1E}"/>
          </ac:spMkLst>
        </pc:spChg>
        <pc:picChg chg="mod">
          <ac:chgData name="KHAN, Amani (GATESHEAD HEALTH NHS FOUNDATION TRUST)" userId="S::amani.khan2@nhs.net::121ee339-7440-4f46-ad30-f8088167b5a1" providerId="AD" clId="Web-{6533293D-14F2-22DD-40A0-0A016083B11D}" dt="2025-06-16T14:49:10.089" v="102" actId="14100"/>
          <ac:picMkLst>
            <pc:docMk/>
            <pc:sldMk cId="4092101338" sldId="470"/>
            <ac:picMk id="7" creationId="{00000000-0000-0000-0000-000000000000}"/>
          </ac:picMkLst>
        </pc:picChg>
      </pc:sldChg>
      <pc:sldChg chg="delSp modSp">
        <pc:chgData name="KHAN, Amani (GATESHEAD HEALTH NHS FOUNDATION TRUST)" userId="S::amani.khan2@nhs.net::121ee339-7440-4f46-ad30-f8088167b5a1" providerId="AD" clId="Web-{6533293D-14F2-22DD-40A0-0A016083B11D}" dt="2025-06-17T14:03:04.251" v="134" actId="1076"/>
        <pc:sldMkLst>
          <pc:docMk/>
          <pc:sldMk cId="1435509770" sldId="472"/>
        </pc:sldMkLst>
        <pc:spChg chg="del">
          <ac:chgData name="KHAN, Amani (GATESHEAD HEALTH NHS FOUNDATION TRUST)" userId="S::amani.khan2@nhs.net::121ee339-7440-4f46-ad30-f8088167b5a1" providerId="AD" clId="Web-{6533293D-14F2-22DD-40A0-0A016083B11D}" dt="2025-06-16T14:50:18.607" v="118"/>
          <ac:spMkLst>
            <pc:docMk/>
            <pc:sldMk cId="1435509770" sldId="472"/>
            <ac:spMk id="6" creationId="{BC573438-2D2E-DF95-7D51-15D1C92CFAE9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3:04.251" v="134" actId="1076"/>
          <ac:spMkLst>
            <pc:docMk/>
            <pc:sldMk cId="1435509770" sldId="472"/>
            <ac:spMk id="7" creationId="{D996C22E-8691-31C0-8DF3-0ACD7029C6F8}"/>
          </ac:spMkLst>
        </pc:spChg>
        <pc:picChg chg="mod">
          <ac:chgData name="KHAN, Amani (GATESHEAD HEALTH NHS FOUNDATION TRUST)" userId="S::amani.khan2@nhs.net::121ee339-7440-4f46-ad30-f8088167b5a1" providerId="AD" clId="Web-{6533293D-14F2-22DD-40A0-0A016083B11D}" dt="2025-06-16T14:52:10.078" v="132" actId="1076"/>
          <ac:picMkLst>
            <pc:docMk/>
            <pc:sldMk cId="1435509770" sldId="472"/>
            <ac:picMk id="5" creationId="{C28F0243-475E-00D5-4419-479A34517EFA}"/>
          </ac:picMkLst>
        </pc:pic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44.738" v="147" actId="20577"/>
        <pc:sldMkLst>
          <pc:docMk/>
          <pc:sldMk cId="443114923" sldId="480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44.738" v="147" actId="20577"/>
          <ac:spMkLst>
            <pc:docMk/>
            <pc:sldMk cId="443114923" sldId="480"/>
            <ac:spMk id="5" creationId="{D81D6DEB-F224-B833-A981-BADBDC6BC3B4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47:37.634" v="77" actId="1076"/>
          <ac:spMkLst>
            <pc:docMk/>
            <pc:sldMk cId="443114923" sldId="480"/>
            <ac:spMk id="8" creationId="{FB2C10B3-12C9-9804-948D-25DBDE81C283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47:22.884" v="74"/>
          <ac:spMkLst>
            <pc:docMk/>
            <pc:sldMk cId="443114923" sldId="480"/>
            <ac:spMk id="9" creationId="{B10D9F2B-7198-24B1-40EA-ADC32F987F8D}"/>
          </ac:spMkLst>
        </pc:spChg>
        <pc:picChg chg="mod">
          <ac:chgData name="KHAN, Amani (GATESHEAD HEALTH NHS FOUNDATION TRUST)" userId="S::amani.khan2@nhs.net::121ee339-7440-4f46-ad30-f8088167b5a1" providerId="AD" clId="Web-{6533293D-14F2-22DD-40A0-0A016083B11D}" dt="2025-06-16T14:47:28.415" v="75" actId="1076"/>
          <ac:picMkLst>
            <pc:docMk/>
            <pc:sldMk cId="443114923" sldId="480"/>
            <ac:picMk id="13" creationId="{00000000-0000-0000-0000-000000000000}"/>
          </ac:picMkLst>
        </pc:pic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3:42.082" v="146" actId="20577"/>
        <pc:sldMkLst>
          <pc:docMk/>
          <pc:sldMk cId="4076920905" sldId="481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3:42.082" v="146" actId="20577"/>
          <ac:spMkLst>
            <pc:docMk/>
            <pc:sldMk cId="4076920905" sldId="481"/>
            <ac:spMk id="4" creationId="{8CF24FCE-FACD-C2E3-BF28-229BE6A7E72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6T14:47:09.633" v="73"/>
          <ac:spMkLst>
            <pc:docMk/>
            <pc:sldMk cId="4076920905" sldId="481"/>
            <ac:spMk id="9" creationId="{BC045CC5-7145-7449-4135-9F2BDD923F06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5:07.337" v="153" actId="20577"/>
        <pc:sldMkLst>
          <pc:docMk/>
          <pc:sldMk cId="3402418113" sldId="492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5:07.337" v="153" actId="20577"/>
          <ac:spMkLst>
            <pc:docMk/>
            <pc:sldMk cId="3402418113" sldId="492"/>
            <ac:spMk id="3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5:00.118" v="151" actId="20577"/>
          <ac:spMkLst>
            <pc:docMk/>
            <pc:sldMk cId="3402418113" sldId="492"/>
            <ac:spMk id="5" creationId="{47023D38-075C-68D3-EE41-1902CBE6EC5E}"/>
          </ac:spMkLst>
        </pc:spChg>
      </pc:sldChg>
      <pc:sldChg chg="modSp">
        <pc:chgData name="KHAN, Amani (GATESHEAD HEALTH NHS FOUNDATION TRUST)" userId="S::amani.khan2@nhs.net::121ee339-7440-4f46-ad30-f8088167b5a1" providerId="AD" clId="Web-{6533293D-14F2-22DD-40A0-0A016083B11D}" dt="2025-06-17T14:05:17.823" v="155" actId="1076"/>
        <pc:sldMkLst>
          <pc:docMk/>
          <pc:sldMk cId="4284512672" sldId="495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5:17.823" v="155" actId="1076"/>
          <ac:spMkLst>
            <pc:docMk/>
            <pc:sldMk cId="4284512672" sldId="495"/>
            <ac:spMk id="5" creationId="{00000000-0000-0000-0000-000000000000}"/>
          </ac:spMkLst>
        </pc:spChg>
      </pc:sldChg>
      <pc:sldChg chg="delSp modSp">
        <pc:chgData name="KHAN, Amani (GATESHEAD HEALTH NHS FOUNDATION TRUST)" userId="S::amani.khan2@nhs.net::121ee339-7440-4f46-ad30-f8088167b5a1" providerId="AD" clId="Web-{6533293D-14F2-22DD-40A0-0A016083B11D}" dt="2025-06-17T14:06:30.046" v="193" actId="1076"/>
        <pc:sldMkLst>
          <pc:docMk/>
          <pc:sldMk cId="2435114620" sldId="496"/>
        </pc:sldMkLst>
        <pc:spChg chg="mod">
          <ac:chgData name="KHAN, Amani (GATESHEAD HEALTH NHS FOUNDATION TRUST)" userId="S::amani.khan2@nhs.net::121ee339-7440-4f46-ad30-f8088167b5a1" providerId="AD" clId="Web-{6533293D-14F2-22DD-40A0-0A016083B11D}" dt="2025-06-17T14:06:07.857" v="186" actId="20577"/>
          <ac:spMkLst>
            <pc:docMk/>
            <pc:sldMk cId="2435114620" sldId="496"/>
            <ac:spMk id="2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6:02.357" v="185" actId="20577"/>
          <ac:spMkLst>
            <pc:docMk/>
            <pc:sldMk cId="2435114620" sldId="496"/>
            <ac:spMk id="3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6:22.639" v="191" actId="1076"/>
          <ac:spMkLst>
            <pc:docMk/>
            <pc:sldMk cId="2435114620" sldId="496"/>
            <ac:spMk id="5" creationId="{00000000-0000-0000-0000-000000000000}"/>
          </ac:spMkLst>
        </pc:spChg>
        <pc:spChg chg="mod">
          <ac:chgData name="KHAN, Amani (GATESHEAD HEALTH NHS FOUNDATION TRUST)" userId="S::amani.khan2@nhs.net::121ee339-7440-4f46-ad30-f8088167b5a1" providerId="AD" clId="Web-{6533293D-14F2-22DD-40A0-0A016083B11D}" dt="2025-06-17T14:06:27.874" v="192" actId="1076"/>
          <ac:spMkLst>
            <pc:docMk/>
            <pc:sldMk cId="2435114620" sldId="496"/>
            <ac:spMk id="7" creationId="{00000000-0000-0000-0000-000000000000}"/>
          </ac:spMkLst>
        </pc:spChg>
        <pc:spChg chg="del">
          <ac:chgData name="KHAN, Amani (GATESHEAD HEALTH NHS FOUNDATION TRUST)" userId="S::amani.khan2@nhs.net::121ee339-7440-4f46-ad30-f8088167b5a1" providerId="AD" clId="Web-{6533293D-14F2-22DD-40A0-0A016083B11D}" dt="2025-06-17T14:06:13.248" v="187"/>
          <ac:spMkLst>
            <pc:docMk/>
            <pc:sldMk cId="2435114620" sldId="496"/>
            <ac:spMk id="9" creationId="{00000000-0000-0000-0000-000000000000}"/>
          </ac:spMkLst>
        </pc:spChg>
        <pc:picChg chg="mod">
          <ac:chgData name="KHAN, Amani (GATESHEAD HEALTH NHS FOUNDATION TRUST)" userId="S::amani.khan2@nhs.net::121ee339-7440-4f46-ad30-f8088167b5a1" providerId="AD" clId="Web-{6533293D-14F2-22DD-40A0-0A016083B11D}" dt="2025-06-17T14:06:18.092" v="190" actId="1076"/>
          <ac:picMkLst>
            <pc:docMk/>
            <pc:sldMk cId="2435114620" sldId="496"/>
            <ac:picMk id="4" creationId="{1933F8DB-D55F-D0E7-D72F-78AB0ACA5C55}"/>
          </ac:picMkLst>
        </pc:picChg>
        <pc:picChg chg="mod">
          <ac:chgData name="KHAN, Amani (GATESHEAD HEALTH NHS FOUNDATION TRUST)" userId="S::amani.khan2@nhs.net::121ee339-7440-4f46-ad30-f8088167b5a1" providerId="AD" clId="Web-{6533293D-14F2-22DD-40A0-0A016083B11D}" dt="2025-06-17T14:06:30.046" v="193" actId="1076"/>
          <ac:picMkLst>
            <pc:docMk/>
            <pc:sldMk cId="2435114620" sldId="496"/>
            <ac:picMk id="6" creationId="{00000000-0000-0000-0000-000000000000}"/>
          </ac:picMkLst>
        </pc:picChg>
        <pc:picChg chg="del">
          <ac:chgData name="KHAN, Amani (GATESHEAD HEALTH NHS FOUNDATION TRUST)" userId="S::amani.khan2@nhs.net::121ee339-7440-4f46-ad30-f8088167b5a1" providerId="AD" clId="Web-{6533293D-14F2-22DD-40A0-0A016083B11D}" dt="2025-06-17T14:06:14.139" v="188"/>
          <ac:picMkLst>
            <pc:docMk/>
            <pc:sldMk cId="2435114620" sldId="496"/>
            <ac:picMk id="8" creationId="{00000000-0000-0000-0000-000000000000}"/>
          </ac:picMkLst>
        </pc:picChg>
      </pc:sldChg>
      <pc:sldChg chg="addSp delSp modSp">
        <pc:chgData name="KHAN, Amani (GATESHEAD HEALTH NHS FOUNDATION TRUST)" userId="S::amani.khan2@nhs.net::121ee339-7440-4f46-ad30-f8088167b5a1" providerId="AD" clId="Web-{6533293D-14F2-22DD-40A0-0A016083B11D}" dt="2025-06-17T14:05:51.590" v="182" actId="14100"/>
        <pc:sldMkLst>
          <pc:docMk/>
          <pc:sldMk cId="2739531093" sldId="497"/>
        </pc:sldMkLst>
        <pc:spChg chg="add mod">
          <ac:chgData name="KHAN, Amani (GATESHEAD HEALTH NHS FOUNDATION TRUST)" userId="S::amani.khan2@nhs.net::121ee339-7440-4f46-ad30-f8088167b5a1" providerId="AD" clId="Web-{6533293D-14F2-22DD-40A0-0A016083B11D}" dt="2025-06-17T14:05:51.590" v="182" actId="14100"/>
          <ac:spMkLst>
            <pc:docMk/>
            <pc:sldMk cId="2739531093" sldId="497"/>
            <ac:spMk id="7" creationId="{480B6449-66D3-BCF2-1947-EB2054FB9363}"/>
          </ac:spMkLst>
        </pc:spChg>
        <pc:picChg chg="del">
          <ac:chgData name="KHAN, Amani (GATESHEAD HEALTH NHS FOUNDATION TRUST)" userId="S::amani.khan2@nhs.net::121ee339-7440-4f46-ad30-f8088167b5a1" providerId="AD" clId="Web-{6533293D-14F2-22DD-40A0-0A016083B11D}" dt="2025-06-17T14:05:36.136" v="158"/>
          <ac:picMkLst>
            <pc:docMk/>
            <pc:sldMk cId="2739531093" sldId="497"/>
            <ac:picMk id="6" creationId="{00000000-0000-0000-0000-000000000000}"/>
          </ac:picMkLst>
        </pc:picChg>
      </pc:sldChg>
    </pc:docChg>
  </pc:docChgLst>
  <pc:docChgLst>
    <pc:chgData name="KHAN, Amani (GATESHEAD HEALTH NHS FOUNDATION TRUST)" userId="S::amani.khan2@nhs.net::121ee339-7440-4f46-ad30-f8088167b5a1" providerId="AD" clId="Web-{BC9C7459-977B-7651-210C-B35C3113C3BE}"/>
    <pc:docChg chg="modSld">
      <pc:chgData name="KHAN, Amani (GATESHEAD HEALTH NHS FOUNDATION TRUST)" userId="S::amani.khan2@nhs.net::121ee339-7440-4f46-ad30-f8088167b5a1" providerId="AD" clId="Web-{BC9C7459-977B-7651-210C-B35C3113C3BE}" dt="2025-06-23T12:55:33.131" v="6" actId="1076"/>
      <pc:docMkLst>
        <pc:docMk/>
      </pc:docMkLst>
      <pc:sldChg chg="modSp">
        <pc:chgData name="KHAN, Amani (GATESHEAD HEALTH NHS FOUNDATION TRUST)" userId="S::amani.khan2@nhs.net::121ee339-7440-4f46-ad30-f8088167b5a1" providerId="AD" clId="Web-{BC9C7459-977B-7651-210C-B35C3113C3BE}" dt="2025-06-23T12:55:33.131" v="6" actId="1076"/>
        <pc:sldMkLst>
          <pc:docMk/>
          <pc:sldMk cId="526146077" sldId="454"/>
        </pc:sldMkLst>
        <pc:spChg chg="mod">
          <ac:chgData name="KHAN, Amani (GATESHEAD HEALTH NHS FOUNDATION TRUST)" userId="S::amani.khan2@nhs.net::121ee339-7440-4f46-ad30-f8088167b5a1" providerId="AD" clId="Web-{BC9C7459-977B-7651-210C-B35C3113C3BE}" dt="2025-06-23T12:55:33.131" v="6" actId="1076"/>
          <ac:spMkLst>
            <pc:docMk/>
            <pc:sldMk cId="526146077" sldId="454"/>
            <ac:spMk id="11" creationId="{08D7ABE7-6948-D302-DFA3-A2B7FA700D7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87" cy="497127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297" y="0"/>
            <a:ext cx="2949887" cy="497127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98AF55CF-8CF6-4296-96A7-1BDBDB4209C3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200"/>
            <a:ext cx="2949887" cy="497126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297" y="9442200"/>
            <a:ext cx="2949887" cy="497126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73A114E1-3B9F-4680-9B1F-115BE962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19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2583" tIns="46292" rIns="92583" bIns="46292" rtlCol="0"/>
          <a:lstStyle>
            <a:lvl1pPr algn="r">
              <a:defRPr sz="1200"/>
            </a:lvl1pPr>
          </a:lstStyle>
          <a:p>
            <a:fld id="{3C14F066-4B03-C04B-941E-36480000FC16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83" tIns="46292" rIns="92583" bIns="462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2"/>
            <a:ext cx="5447030" cy="3914239"/>
          </a:xfrm>
          <a:prstGeom prst="rect">
            <a:avLst/>
          </a:prstGeom>
        </p:spPr>
        <p:txBody>
          <a:bodyPr vert="horz" lIns="92583" tIns="46292" rIns="92583" bIns="4629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6"/>
            <a:ext cx="2950475" cy="498772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6"/>
            <a:ext cx="2950475" cy="498772"/>
          </a:xfrm>
          <a:prstGeom prst="rect">
            <a:avLst/>
          </a:prstGeom>
        </p:spPr>
        <p:txBody>
          <a:bodyPr vert="horz" lIns="92583" tIns="46292" rIns="92583" bIns="46292" rtlCol="0" anchor="b"/>
          <a:lstStyle>
            <a:lvl1pPr algn="r">
              <a:defRPr sz="1200"/>
            </a:lvl1pPr>
          </a:lstStyle>
          <a:p>
            <a:fld id="{B477DB04-348B-5344-BCA8-9EDCC1A12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6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Angel of the No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214B6-C92C-4D4D-A68F-93D147879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030" y="1305878"/>
            <a:ext cx="8522970" cy="553926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520625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520625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52062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512624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53CC04-22EE-EC4D-86F6-95AECDBB9342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6380104"/>
            <a:ext cx="4017533" cy="0"/>
          </a:xfrm>
          <a:prstGeom prst="line">
            <a:avLst/>
          </a:prstGeom>
          <a:ln w="19050"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F7385E-AA6F-9A4E-80FD-C8ADE721A4A0}"/>
              </a:ext>
            </a:extLst>
          </p:cNvPr>
          <p:cNvCxnSpPr>
            <a:cxnSpLocks/>
          </p:cNvCxnSpPr>
          <p:nvPr userDrawn="1"/>
        </p:nvCxnSpPr>
        <p:spPr>
          <a:xfrm flipH="1">
            <a:off x="6320790" y="6380104"/>
            <a:ext cx="5581849" cy="0"/>
          </a:xfrm>
          <a:prstGeom prst="line">
            <a:avLst/>
          </a:prstGeom>
          <a:ln w="19050"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4D1B0-04D6-7542-B4A4-F2899690BD0E}"/>
              </a:ext>
            </a:extLst>
          </p:cNvPr>
          <p:cNvSpPr/>
          <p:nvPr userDrawn="1"/>
        </p:nvSpPr>
        <p:spPr>
          <a:xfrm>
            <a:off x="10701606" y="6446551"/>
            <a:ext cx="1231107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bin"/>
              <a:buNone/>
            </a:pPr>
            <a:r>
              <a:rPr lang="en-GB" sz="1100" b="1" i="0" u="none" strike="noStrike" cap="none">
                <a:solidFill>
                  <a:schemeClr val="tx2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#GatesheadHealth</a:t>
            </a:r>
            <a:endParaRPr lang="en-GB" sz="1100" b="1" i="0" u="none" strike="noStrike" cap="none">
              <a:solidFill>
                <a:schemeClr val="tx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33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FF15F-B2F5-0B49-AB84-E13028E2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1574603"/>
            <a:ext cx="11508192" cy="48065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B6991EF-5B0D-C544-A46A-B5D8B04E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288108"/>
            <a:ext cx="8199719" cy="993027"/>
          </a:xfrm>
          <a:prstGeom prst="rect">
            <a:avLst/>
          </a:prstGeom>
        </p:spPr>
        <p:txBody>
          <a:bodyPr vert="horz" lIns="0" tIns="0" rIns="91440" bIns="4680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083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B6991EF-5B0D-C544-A46A-B5D8B04E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288108"/>
            <a:ext cx="8199719" cy="993027"/>
          </a:xfrm>
          <a:prstGeom prst="rect">
            <a:avLst/>
          </a:prstGeom>
        </p:spPr>
        <p:txBody>
          <a:bodyPr vert="horz" lIns="0" tIns="0" rIns="91440" bIns="4680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715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352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0AB4-5AEA-45BD-87D9-74D8E9F0AC9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DDD9E-51FF-4840-B6B4-C369D0E765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7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Bensh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90D6C1-6873-D441-B0C9-BACE40C5D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140" y="2461921"/>
            <a:ext cx="8785860" cy="363364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397430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397430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57015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570155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88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Blaydon Leisure &amp; Primary Car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17EBC-828C-344E-9D6F-C8FBBF238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010" y="2707608"/>
            <a:ext cx="8682990" cy="364892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403145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403145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57015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570155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794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Pathology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60B399-E508-E64D-8F61-444B1123E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1636"/>
            <a:ext cx="6552097" cy="46302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29767" y="3667605"/>
            <a:ext cx="570155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729767" y="3999075"/>
            <a:ext cx="570155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5732257" y="3505199"/>
            <a:ext cx="57015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257" y="1362635"/>
            <a:ext cx="570155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01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Peter Smith Surgery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DFCFE-60D1-1B42-A9C5-B5459554A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780" y="1663734"/>
            <a:ext cx="6936495" cy="467068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470333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470333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470333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470333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809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Emergency Car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29EACC9-0F95-1946-BC74-342EE1C72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670" y="2168872"/>
            <a:ext cx="7974330" cy="408162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11475820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11475820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71239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11508192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43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Care at 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6DA3607-5418-3E4B-3743-99E891332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79"/>
          <a:stretch/>
        </p:blipFill>
        <p:spPr>
          <a:xfrm>
            <a:off x="182880" y="217170"/>
            <a:ext cx="6000749" cy="608075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5729767" y="3505199"/>
            <a:ext cx="5701553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BF3287-8AB0-0C02-E3C9-F674DC7E75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29767" y="3667605"/>
            <a:ext cx="5701553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79112D-8EF3-38CC-6CD6-DC09BC9AC80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729767" y="3999075"/>
            <a:ext cx="5701553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6BF3C6-9D00-3058-EB94-1513FE7F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257" y="1362635"/>
            <a:ext cx="5701553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52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St Bedes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FDC53-BDBD-2944-8876-CDED36A10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109" y="1701121"/>
            <a:ext cx="6526530" cy="45959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667605"/>
            <a:ext cx="4967649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219EC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999075"/>
            <a:ext cx="4967649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26356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 of meeting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505199"/>
            <a:ext cx="4981662" cy="0"/>
          </a:xfrm>
          <a:prstGeom prst="line">
            <a:avLst/>
          </a:prstGeom>
          <a:ln w="19050">
            <a:solidFill>
              <a:srgbClr val="263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5C22108D-B98C-194E-943A-5812FB2C9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4981662" cy="214256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0072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716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989CE-B041-2745-9FF4-24FB8B15C9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1957" y="3097530"/>
            <a:ext cx="11475820" cy="308718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Presenters name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A1B25C-225D-4F4C-8851-4B8C1026CBC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1957" y="3429000"/>
            <a:ext cx="11475820" cy="308718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Department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0A4A9-93E4-1540-96FA-8435ABA8E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394447" y="3005019"/>
            <a:ext cx="787579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4BF170B-5079-334C-82BC-874C3F04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1362635"/>
            <a:ext cx="11508192" cy="1553282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226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7833B-1D78-504E-BA07-D45F5B1C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288108"/>
            <a:ext cx="8199719" cy="993027"/>
          </a:xfrm>
          <a:prstGeom prst="rect">
            <a:avLst/>
          </a:prstGeom>
        </p:spPr>
        <p:txBody>
          <a:bodyPr vert="horz" lIns="0" tIns="0" rIns="91440" bIns="4680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8E973-1FF7-3A4A-8A49-CEE48886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447" y="1574603"/>
            <a:ext cx="11508192" cy="4796460"/>
          </a:xfrm>
          <a:prstGeom prst="rect">
            <a:avLst/>
          </a:prstGeom>
        </p:spPr>
        <p:txBody>
          <a:bodyPr vert="horz" lIns="0" tIns="4680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" descr="Focusing on continuous improvement | NHS Gateshead">
            <a:extLst>
              <a:ext uri="{FF2B5EF4-FFF2-40B4-BE49-F238E27FC236}">
                <a16:creationId xmlns:a16="http://schemas.microsoft.com/office/drawing/2014/main" id="{9809C776-1A9F-C847-BF16-FE1C2940EA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48259" y="365126"/>
            <a:ext cx="1720930" cy="7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D736F6-3842-6242-8002-5500053FA752}"/>
              </a:ext>
            </a:extLst>
          </p:cNvPr>
          <p:cNvSpPr/>
          <p:nvPr userDrawn="1"/>
        </p:nvSpPr>
        <p:spPr>
          <a:xfrm>
            <a:off x="0" y="0"/>
            <a:ext cx="12192000" cy="152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72EB4-FAFB-124D-A0CC-F4ED2A6D07D4}"/>
              </a:ext>
            </a:extLst>
          </p:cNvPr>
          <p:cNvSpPr/>
          <p:nvPr userDrawn="1"/>
        </p:nvSpPr>
        <p:spPr>
          <a:xfrm>
            <a:off x="394447" y="6446551"/>
            <a:ext cx="2330766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bin"/>
              <a:buNone/>
            </a:pPr>
            <a:r>
              <a:rPr lang="en-GB" sz="1000" b="0" i="0" u="none" strike="noStrike" cap="none">
                <a:solidFill>
                  <a:srgbClr val="747778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Gateshead Health NHS Foundation Trust</a:t>
            </a:r>
            <a:endParaRPr lang="en-GB" sz="1000" b="0" i="0" u="none" strike="noStrike" cap="none">
              <a:solidFill>
                <a:srgbClr val="747778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CF7E8C-4B04-0546-99DE-0B804665EE19}"/>
              </a:ext>
            </a:extLst>
          </p:cNvPr>
          <p:cNvSpPr/>
          <p:nvPr userDrawn="1"/>
        </p:nvSpPr>
        <p:spPr>
          <a:xfrm>
            <a:off x="10701606" y="6446551"/>
            <a:ext cx="1231107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bin"/>
              <a:buNone/>
            </a:pPr>
            <a:r>
              <a:rPr lang="en-GB" sz="1100" b="1" i="0" u="none" strike="noStrike" cap="none">
                <a:solidFill>
                  <a:schemeClr val="tx2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#GatesheadHealth</a:t>
            </a:r>
            <a:endParaRPr lang="en-GB" sz="1100" b="1" i="0" u="none" strike="noStrike" cap="none">
              <a:solidFill>
                <a:schemeClr val="tx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5F1A95-2DD6-F84B-9F0B-4960AAA94C28}"/>
              </a:ext>
            </a:extLst>
          </p:cNvPr>
          <p:cNvCxnSpPr/>
          <p:nvPr userDrawn="1"/>
        </p:nvCxnSpPr>
        <p:spPr>
          <a:xfrm flipH="1">
            <a:off x="394447" y="6380104"/>
            <a:ext cx="11508192" cy="0"/>
          </a:xfrm>
          <a:prstGeom prst="line">
            <a:avLst/>
          </a:prstGeom>
          <a:ln w="19050">
            <a:solidFill>
              <a:srgbClr val="007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24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7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27.jpe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drawing of a house&#10;&#10;Description automatically generated">
            <a:extLst>
              <a:ext uri="{FF2B5EF4-FFF2-40B4-BE49-F238E27FC236}">
                <a16:creationId xmlns:a16="http://schemas.microsoft.com/office/drawing/2014/main" id="{C28F0243-475E-00D5-4419-479A3451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100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</a:extLst>
          </a:blip>
          <a:srcRect t="6845"/>
          <a:stretch/>
        </p:blipFill>
        <p:spPr>
          <a:xfrm>
            <a:off x="697942" y="2444858"/>
            <a:ext cx="6116526" cy="3625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96C22E-8691-31C0-8DF3-0ACD7029C6F8}"/>
              </a:ext>
            </a:extLst>
          </p:cNvPr>
          <p:cNvSpPr txBox="1"/>
          <p:nvPr/>
        </p:nvSpPr>
        <p:spPr>
          <a:xfrm>
            <a:off x="736" y="1005678"/>
            <a:ext cx="806420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4000" dirty="0">
                <a:solidFill>
                  <a:srgbClr val="2172CE"/>
                </a:solidFill>
                <a:cs typeface="Arial"/>
              </a:rPr>
              <a:t>Bladder and Bowel service </a:t>
            </a:r>
            <a:endParaRPr lang="en-US">
              <a:solidFill>
                <a:srgbClr val="2172C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50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0" tIns="46800" rIns="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The two rooms we use for your appointments are set up a little different as you can see on the next two slides. </a:t>
            </a:r>
            <a:endParaRPr lang="en-US" dirty="0"/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Both the rooms have chair's, a blue couch, a desk with a computer and a sink.</a:t>
            </a:r>
            <a:endParaRPr lang="en-GB" dirty="0"/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When you come in you can sit down or play with your toy/activity that you have brought with you.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There are information posters in both clinic rooms containing information about bladder and bowel health.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923" y="324732"/>
            <a:ext cx="8199719" cy="993027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/>
                <a:cs typeface="Arial"/>
              </a:rPr>
              <a:t>Bladder and Bowel rooms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52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3687" y="181855"/>
            <a:ext cx="3521834" cy="993027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latin typeface="Arial"/>
                <a:cs typeface="Arial"/>
              </a:rPr>
              <a:t>Clinic Room 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0" y="3804866"/>
            <a:ext cx="4586941" cy="219148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6" y="1405017"/>
            <a:ext cx="4582259" cy="2196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89" y="1401594"/>
            <a:ext cx="4585533" cy="2195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82FD7-3AF0-41B5-6A72-611A728A7254}"/>
              </a:ext>
            </a:extLst>
          </p:cNvPr>
          <p:cNvSpPr txBox="1"/>
          <p:nvPr/>
        </p:nvSpPr>
        <p:spPr>
          <a:xfrm>
            <a:off x="5406857" y="3063899"/>
            <a:ext cx="13915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Blue chairs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D9344-B37E-7C91-F2B3-FE92C801B121}"/>
              </a:ext>
            </a:extLst>
          </p:cNvPr>
          <p:cNvSpPr txBox="1"/>
          <p:nvPr/>
        </p:nvSpPr>
        <p:spPr>
          <a:xfrm>
            <a:off x="925094" y="3988820"/>
            <a:ext cx="23791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Desk with computer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C9EC9-7A13-2B67-7DB0-C86795E92E07}"/>
              </a:ext>
            </a:extLst>
          </p:cNvPr>
          <p:cNvSpPr txBox="1"/>
          <p:nvPr/>
        </p:nvSpPr>
        <p:spPr>
          <a:xfrm>
            <a:off x="9318823" y="3936147"/>
            <a:ext cx="1880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Blue couch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F039A-6EAE-961E-73E7-D15BE2CEAC5E}"/>
              </a:ext>
            </a:extLst>
          </p:cNvPr>
          <p:cNvSpPr txBox="1"/>
          <p:nvPr/>
        </p:nvSpPr>
        <p:spPr>
          <a:xfrm>
            <a:off x="4995841" y="1605138"/>
            <a:ext cx="22136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Information</a:t>
            </a:r>
          </a:p>
          <a:p>
            <a:pPr algn="ctr"/>
            <a:r>
              <a:rPr lang="en-US" dirty="0">
                <a:cs typeface="Arial"/>
              </a:rPr>
              <a:t>leaflets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B009F-B632-9107-39A0-D0000A5CB1DC}"/>
              </a:ext>
            </a:extLst>
          </p:cNvPr>
          <p:cNvSpPr txBox="1"/>
          <p:nvPr/>
        </p:nvSpPr>
        <p:spPr>
          <a:xfrm>
            <a:off x="188166" y="4790220"/>
            <a:ext cx="28578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Arial"/>
              </a:rPr>
              <a:t>Bladder and bowel scanner</a:t>
            </a:r>
          </a:p>
          <a:p>
            <a:pPr algn="ctr"/>
            <a:r>
              <a:rPr lang="en-US">
                <a:cs typeface="Arial"/>
              </a:rPr>
              <a:t>(Listen to the sound )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AE1FF4B-1FA5-8835-CDFF-DE99C00D6C43}"/>
              </a:ext>
            </a:extLst>
          </p:cNvPr>
          <p:cNvSpPr/>
          <p:nvPr/>
        </p:nvSpPr>
        <p:spPr>
          <a:xfrm>
            <a:off x="6799800" y="1733043"/>
            <a:ext cx="581815" cy="20058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DFAFEEE-92F7-0388-CDE3-AFF23BD16DA8}"/>
              </a:ext>
            </a:extLst>
          </p:cNvPr>
          <p:cNvSpPr/>
          <p:nvPr/>
        </p:nvSpPr>
        <p:spPr>
          <a:xfrm rot="10800000">
            <a:off x="4072642" y="1712990"/>
            <a:ext cx="1303708" cy="20058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648EA87-FE0D-879C-F5D8-52EED86F80C1}"/>
              </a:ext>
            </a:extLst>
          </p:cNvPr>
          <p:cNvSpPr/>
          <p:nvPr/>
        </p:nvSpPr>
        <p:spPr>
          <a:xfrm rot="10800000">
            <a:off x="4724351" y="3156780"/>
            <a:ext cx="682078" cy="180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BFEEDD1-2772-FD0B-807F-31CBDC8FE47E}"/>
              </a:ext>
            </a:extLst>
          </p:cNvPr>
          <p:cNvSpPr/>
          <p:nvPr/>
        </p:nvSpPr>
        <p:spPr>
          <a:xfrm rot="16200000">
            <a:off x="1556035" y="3337253"/>
            <a:ext cx="1012946" cy="1905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B5E7550-5F1F-968C-4C4B-AB58C7A7E44F}"/>
              </a:ext>
            </a:extLst>
          </p:cNvPr>
          <p:cNvSpPr/>
          <p:nvPr/>
        </p:nvSpPr>
        <p:spPr>
          <a:xfrm rot="13920000">
            <a:off x="9115876" y="3387384"/>
            <a:ext cx="1012946" cy="1905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F507CD4-2B09-9002-2C4A-F42A4B3CB240}"/>
              </a:ext>
            </a:extLst>
          </p:cNvPr>
          <p:cNvSpPr/>
          <p:nvPr/>
        </p:nvSpPr>
        <p:spPr>
          <a:xfrm rot="21060000">
            <a:off x="2891264" y="4925425"/>
            <a:ext cx="1614525" cy="26074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5EFFA5-EFFE-C758-5E6C-38CD9AEB24A6}"/>
              </a:ext>
            </a:extLst>
          </p:cNvPr>
          <p:cNvSpPr/>
          <p:nvPr/>
        </p:nvSpPr>
        <p:spPr>
          <a:xfrm>
            <a:off x="8526257" y="4348357"/>
            <a:ext cx="3471353" cy="19486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76AC28A-0E48-BF66-5FC2-F9B5AB138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093" y="4466155"/>
            <a:ext cx="1266825" cy="323850"/>
          </a:xfrm>
          <a:prstGeom prst="rect">
            <a:avLst/>
          </a:prstGeom>
          <a:ln>
            <a:noFill/>
          </a:ln>
        </p:spPr>
      </p:pic>
      <p:pic>
        <p:nvPicPr>
          <p:cNvPr id="36" name="Picture 35" descr="A hand with a finger pointing up&#10;&#10;Description automatically generated">
            <a:extLst>
              <a:ext uri="{FF2B5EF4-FFF2-40B4-BE49-F238E27FC236}">
                <a16:creationId xmlns:a16="http://schemas.microsoft.com/office/drawing/2014/main" id="{69FBBD52-68F3-7EB6-76B6-7F2E25376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244" y="5357387"/>
            <a:ext cx="410253" cy="419589"/>
          </a:xfrm>
          <a:prstGeom prst="rect">
            <a:avLst/>
          </a:prstGeom>
          <a:ln>
            <a:noFill/>
          </a:ln>
        </p:spPr>
      </p:pic>
      <p:pic>
        <p:nvPicPr>
          <p:cNvPr id="38" name="Picture 37" descr="A blue line drawing of a nose&#10;&#10;Description automatically generated">
            <a:extLst>
              <a:ext uri="{FF2B5EF4-FFF2-40B4-BE49-F238E27FC236}">
                <a16:creationId xmlns:a16="http://schemas.microsoft.com/office/drawing/2014/main" id="{51F9101A-A095-BC99-CA6B-305F0F382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2164" y="5816809"/>
            <a:ext cx="268220" cy="359486"/>
          </a:xfrm>
          <a:prstGeom prst="rect">
            <a:avLst/>
          </a:prstGeom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6CB402-595B-88AB-CDE9-E3641598A394}"/>
              </a:ext>
            </a:extLst>
          </p:cNvPr>
          <p:cNvSpPr txBox="1"/>
          <p:nvPr/>
        </p:nvSpPr>
        <p:spPr>
          <a:xfrm>
            <a:off x="9019892" y="5409063"/>
            <a:ext cx="2992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The hand sanitiser can be a little sticky when rubbing It in.</a:t>
            </a:r>
            <a:endParaRPr lang="en-US" sz="1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506E50-2239-9B14-8AA8-DE0A6E633AF3}"/>
              </a:ext>
            </a:extLst>
          </p:cNvPr>
          <p:cNvSpPr txBox="1"/>
          <p:nvPr/>
        </p:nvSpPr>
        <p:spPr>
          <a:xfrm>
            <a:off x="9019890" y="5834232"/>
            <a:ext cx="29667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The sanitiser may also have a strong smell.</a:t>
            </a:r>
            <a:endParaRPr lang="en-US" sz="1200"/>
          </a:p>
        </p:txBody>
      </p:sp>
      <p:pic>
        <p:nvPicPr>
          <p:cNvPr id="44" name="Picture 43" descr="A orange speaker symbol with waves&#10;&#10;Description automatically generated">
            <a:extLst>
              <a:ext uri="{FF2B5EF4-FFF2-40B4-BE49-F238E27FC236}">
                <a16:creationId xmlns:a16="http://schemas.microsoft.com/office/drawing/2014/main" id="{408CC8AB-069C-1C9B-9A80-C7C5048351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3791" y="4757169"/>
            <a:ext cx="344039" cy="312375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62AB87A-0A4D-C893-1633-70DF719A94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9623" y="5090110"/>
            <a:ext cx="499311" cy="273218"/>
          </a:xfrm>
          <a:prstGeom prst="rect">
            <a:avLst/>
          </a:prstGeom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D3F30E1-9A9E-454C-E1F5-79A728CF7857}"/>
              </a:ext>
            </a:extLst>
          </p:cNvPr>
          <p:cNvSpPr txBox="1"/>
          <p:nvPr/>
        </p:nvSpPr>
        <p:spPr>
          <a:xfrm>
            <a:off x="9117838" y="4759181"/>
            <a:ext cx="28864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The bladder scanner can make a scary, but this is to help the Nurse see how much you have emptied your bladder. </a:t>
            </a:r>
            <a:endParaRPr lang="en-US" sz="1200"/>
          </a:p>
        </p:txBody>
      </p:sp>
      <p:pic>
        <p:nvPicPr>
          <p:cNvPr id="12" name="Bladder Scan Sound">
            <a:hlinkClick r:id="" action="ppaction://media"/>
            <a:extLst>
              <a:ext uri="{FF2B5EF4-FFF2-40B4-BE49-F238E27FC236}">
                <a16:creationId xmlns:a16="http://schemas.microsoft.com/office/drawing/2014/main" id="{F25452DE-B64E-F5B0-32AE-5158C4B71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747" y="5738614"/>
            <a:ext cx="56630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/>
          <a:stretch/>
        </p:blipFill>
        <p:spPr>
          <a:xfrm>
            <a:off x="190594" y="1644299"/>
            <a:ext cx="6120292" cy="32294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728" y="26770"/>
            <a:ext cx="3922104" cy="1058716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latin typeface="Arial"/>
                <a:cs typeface="Arial"/>
              </a:rPr>
              <a:t>Clinic Room 2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6" t="-376" r="-183" b="376"/>
          <a:stretch/>
        </p:blipFill>
        <p:spPr>
          <a:xfrm>
            <a:off x="8862476" y="1473200"/>
            <a:ext cx="3137788" cy="3090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8201" y="2680364"/>
            <a:ext cx="4791350" cy="2384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06E0CF-8531-796A-FDCC-00D779801636}"/>
              </a:ext>
            </a:extLst>
          </p:cNvPr>
          <p:cNvSpPr txBox="1"/>
          <p:nvPr/>
        </p:nvSpPr>
        <p:spPr>
          <a:xfrm>
            <a:off x="9489270" y="5018988"/>
            <a:ext cx="1880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Blue couch</a:t>
            </a:r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014343A-1C39-4039-B5F0-AA62F17AE9B6}"/>
              </a:ext>
            </a:extLst>
          </p:cNvPr>
          <p:cNvSpPr/>
          <p:nvPr/>
        </p:nvSpPr>
        <p:spPr>
          <a:xfrm rot="-5400000">
            <a:off x="9426278" y="3850391"/>
            <a:ext cx="1764919" cy="24069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E8265C8-7649-D1A0-6FEB-DD41AAE59852}"/>
              </a:ext>
            </a:extLst>
          </p:cNvPr>
          <p:cNvSpPr/>
          <p:nvPr/>
        </p:nvSpPr>
        <p:spPr>
          <a:xfrm rot="11520000">
            <a:off x="7601488" y="4782838"/>
            <a:ext cx="1764919" cy="24069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5D18A-D615-20AD-50BD-235571D2150B}"/>
              </a:ext>
            </a:extLst>
          </p:cNvPr>
          <p:cNvSpPr txBox="1"/>
          <p:nvPr/>
        </p:nvSpPr>
        <p:spPr>
          <a:xfrm>
            <a:off x="2088147" y="4851084"/>
            <a:ext cx="26701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    Desk with computer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550BE3-CED4-CCE6-B22C-4743CC4871DE}"/>
              </a:ext>
            </a:extLst>
          </p:cNvPr>
          <p:cNvSpPr/>
          <p:nvPr/>
        </p:nvSpPr>
        <p:spPr>
          <a:xfrm rot="15600000">
            <a:off x="2179469" y="3856567"/>
            <a:ext cx="1734841" cy="23066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6A1517-347C-2798-7535-2099B7BCFD2C}"/>
              </a:ext>
            </a:extLst>
          </p:cNvPr>
          <p:cNvSpPr txBox="1"/>
          <p:nvPr/>
        </p:nvSpPr>
        <p:spPr>
          <a:xfrm>
            <a:off x="299367" y="5403358"/>
            <a:ext cx="13915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Blue chairs</a:t>
            </a:r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2E78360-622B-C3F1-5AD1-E60FD6A2AC46}"/>
              </a:ext>
            </a:extLst>
          </p:cNvPr>
          <p:cNvSpPr/>
          <p:nvPr/>
        </p:nvSpPr>
        <p:spPr>
          <a:xfrm rot="16200000">
            <a:off x="329008" y="4797464"/>
            <a:ext cx="1168425" cy="21657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A3493E-E543-760D-F581-8678C7ABCB8D}"/>
              </a:ext>
            </a:extLst>
          </p:cNvPr>
          <p:cNvSpPr txBox="1"/>
          <p:nvPr/>
        </p:nvSpPr>
        <p:spPr>
          <a:xfrm>
            <a:off x="4963725" y="5761678"/>
            <a:ext cx="8398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Arial"/>
              </a:rPr>
              <a:t>Sink</a:t>
            </a:r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0FE826F-A56E-16B9-36B8-69A46429E70A}"/>
              </a:ext>
            </a:extLst>
          </p:cNvPr>
          <p:cNvSpPr/>
          <p:nvPr/>
        </p:nvSpPr>
        <p:spPr>
          <a:xfrm rot="15600000">
            <a:off x="4102821" y="4274389"/>
            <a:ext cx="1885235" cy="250719"/>
          </a:xfrm>
          <a:prstGeom prst="rightArrow">
            <a:avLst>
              <a:gd name="adj1" fmla="val 7005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94786" y="5596795"/>
            <a:ext cx="1966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/>
              </a:rPr>
              <a:t>Information</a:t>
            </a:r>
          </a:p>
          <a:p>
            <a:pPr algn="ctr"/>
            <a:r>
              <a:rPr lang="en-US" dirty="0">
                <a:cs typeface="Arial"/>
              </a:rPr>
              <a:t>leaflets</a:t>
            </a:r>
          </a:p>
        </p:txBody>
      </p:sp>
      <p:sp>
        <p:nvSpPr>
          <p:cNvPr id="17" name="Arrow: Right 13">
            <a:extLst>
              <a:ext uri="{FF2B5EF4-FFF2-40B4-BE49-F238E27FC236}">
                <a16:creationId xmlns:a16="http://schemas.microsoft.com/office/drawing/2014/main" id="{9C550BE3-CED4-CCE6-B22C-4743CC4871DE}"/>
              </a:ext>
            </a:extLst>
          </p:cNvPr>
          <p:cNvSpPr/>
          <p:nvPr/>
        </p:nvSpPr>
        <p:spPr>
          <a:xfrm rot="15600000">
            <a:off x="-175709" y="3697635"/>
            <a:ext cx="3680349" cy="21149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7023D38-075C-68D3-EE41-1902CBE6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2" y="329297"/>
            <a:ext cx="9331265" cy="745892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/>
                <a:cs typeface="Arial"/>
              </a:rPr>
              <a:t>The Bladder and Bowel Specialist Nurses Uniform</a:t>
            </a:r>
            <a:endParaRPr lang="en-GB" dirty="0"/>
          </a:p>
        </p:txBody>
      </p:sp>
      <p:pic>
        <p:nvPicPr>
          <p:cNvPr id="1026" name="Picture 2" descr="https://www.gatesheadhealth.nhs.uk/wp-content/uploads/bis-images/14493/bladder-and-bowel-nurse-2-750x575-f50_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37" y="1231897"/>
            <a:ext cx="6468052" cy="495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210" y="1256443"/>
            <a:ext cx="2146627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Your appointment is 90 minuets </a:t>
            </a:r>
            <a:endParaRPr lang="en-US"/>
          </a:p>
          <a:p>
            <a:r>
              <a:rPr lang="en-GB" dirty="0"/>
              <a:t>(1½ hours)</a:t>
            </a:r>
            <a:endParaRPr lang="en-GB" dirty="0">
              <a:cs typeface="Arial"/>
            </a:endParaRPr>
          </a:p>
          <a:p>
            <a:endParaRPr lang="en-GB" dirty="0">
              <a:cs typeface="Arial"/>
            </a:endParaRPr>
          </a:p>
          <a:p>
            <a:r>
              <a:rPr lang="en-GB" dirty="0">
                <a:cs typeface="Arial"/>
              </a:rPr>
              <a:t>In this time the Nurse will ask lots of questions which both you and the adult you have brought can answer. </a:t>
            </a:r>
          </a:p>
          <a:p>
            <a:r>
              <a:rPr lang="en-GB" dirty="0">
                <a:cs typeface="Arial"/>
              </a:rPr>
              <a:t>As you are answering the questions the Nurse will type this information into the computer.</a:t>
            </a:r>
          </a:p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65"/>
          <a:stretch/>
        </p:blipFill>
        <p:spPr>
          <a:xfrm>
            <a:off x="9448799" y="1231897"/>
            <a:ext cx="2652043" cy="2630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0075959" y="1576388"/>
            <a:ext cx="1397722" cy="13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18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164" y="1369902"/>
            <a:ext cx="7209029" cy="4578315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Abdominal Examination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2966" y="1994019"/>
            <a:ext cx="403629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If the Nurse may need to check how much Poo is in your body. </a:t>
            </a:r>
            <a:endParaRPr lang="en-US"/>
          </a:p>
          <a:p>
            <a:endParaRPr lang="en-GB" dirty="0">
              <a:cs typeface="Arial" panose="020B0604020202020204"/>
            </a:endParaRPr>
          </a:p>
          <a:p>
            <a:r>
              <a:rPr lang="en-GB" dirty="0"/>
              <a:t>They will asked you to lie on the couch with your clothes on. </a:t>
            </a:r>
            <a:endParaRPr lang="en-GB" dirty="0">
              <a:cs typeface="Arial" panose="020B0604020202020204"/>
            </a:endParaRPr>
          </a:p>
          <a:p>
            <a:endParaRPr lang="en-GB" dirty="0">
              <a:cs typeface="Arial" panose="020B0604020202020204"/>
            </a:endParaRPr>
          </a:p>
          <a:p>
            <a:r>
              <a:rPr lang="en-GB" dirty="0"/>
              <a:t>They will touch your tummy, they can do this through your clothes</a:t>
            </a:r>
            <a:endParaRPr lang="en-GB" dirty="0">
              <a:cs typeface="Arial" panose="020B0604020202020204"/>
            </a:endParaRPr>
          </a:p>
          <a:p>
            <a:endParaRPr lang="en-GB" dirty="0">
              <a:cs typeface="Arial" panose="020B0604020202020204"/>
            </a:endParaRPr>
          </a:p>
          <a:p>
            <a:r>
              <a:rPr lang="en-GB" dirty="0"/>
              <a:t>This will not be painful</a:t>
            </a:r>
            <a:endParaRPr lang="en-GB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451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adder Scan Sound">
            <a:hlinkClick r:id="" action="ppaction://media"/>
            <a:extLst>
              <a:ext uri="{FF2B5EF4-FFF2-40B4-BE49-F238E27FC236}">
                <a16:creationId xmlns:a16="http://schemas.microsoft.com/office/drawing/2014/main" id="{686B1658-B118-DC5B-396F-193732968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4680" y="3279432"/>
            <a:ext cx="609600" cy="609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8024" y="2302950"/>
            <a:ext cx="5016500" cy="279185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5" y="494"/>
            <a:ext cx="4045091" cy="1124405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latin typeface="Arial"/>
                <a:cs typeface="Arial"/>
              </a:rPr>
              <a:t>Bladder scan</a:t>
            </a:r>
          </a:p>
        </p:txBody>
      </p:sp>
      <p:pic>
        <p:nvPicPr>
          <p:cNvPr id="2" name="Bladder Scan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4597" y="2220598"/>
            <a:ext cx="486033" cy="537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" y="1190625"/>
            <a:ext cx="8667750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If the Nurse needs to check how much wee is in your body, they will use this machine called a </a:t>
            </a:r>
            <a:r>
              <a:rPr lang="en-GB" u="sng" dirty="0"/>
              <a:t>Bladder Scanner.</a:t>
            </a:r>
          </a:p>
          <a:p>
            <a:endParaRPr lang="en-GB" dirty="0"/>
          </a:p>
          <a:p>
            <a:r>
              <a:rPr lang="en-GB" dirty="0"/>
              <a:t>You will be asked to lie on our couch with your clothes on.</a:t>
            </a:r>
            <a:endParaRPr lang="en-GB" dirty="0">
              <a:cs typeface="Arial"/>
            </a:endParaRPr>
          </a:p>
          <a:p>
            <a:endParaRPr lang="en-GB" dirty="0"/>
          </a:p>
          <a:p>
            <a:r>
              <a:rPr lang="en-GB" dirty="0"/>
              <a:t>The Nurse will put some jelly on your skin which may be a little cold at first and then put the probe onto the jelly moving probe around your tummy.</a:t>
            </a:r>
            <a:endParaRPr lang="en-GB" dirty="0">
              <a:cs typeface="Arial"/>
            </a:endParaRPr>
          </a:p>
          <a:p>
            <a:endParaRPr lang="en-GB" dirty="0"/>
          </a:p>
          <a:p>
            <a:r>
              <a:rPr lang="en-GB" b="1" dirty="0"/>
              <a:t>Clink this symbol             to hear the scanner noise when it's working. </a:t>
            </a:r>
            <a:endParaRPr lang="en-GB" b="1" dirty="0">
              <a:cs typeface="Arial"/>
            </a:endParaRPr>
          </a:p>
          <a:p>
            <a:endParaRPr lang="en-GB" dirty="0"/>
          </a:p>
          <a:p>
            <a:r>
              <a:rPr lang="en-GB" dirty="0"/>
              <a:t>The Nurse may ask you to have a wee after the scan and then do another scan to ensure all your urine went into the toilet. </a:t>
            </a:r>
          </a:p>
          <a:p>
            <a:endParaRPr lang="en-GB" dirty="0">
              <a:cs typeface="Arial"/>
            </a:endParaRPr>
          </a:p>
          <a:p>
            <a:r>
              <a:rPr lang="en-GB" dirty="0">
                <a:cs typeface="Arial"/>
              </a:rPr>
              <a:t>The Nurse may test your wee to see if you are healthy</a:t>
            </a:r>
          </a:p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7FF0-A2C9-5A68-889D-E4822938FC57}"/>
              </a:ext>
            </a:extLst>
          </p:cNvPr>
          <p:cNvSpPr/>
          <p:nvPr/>
        </p:nvSpPr>
        <p:spPr>
          <a:xfrm>
            <a:off x="545516" y="5099783"/>
            <a:ext cx="5286117" cy="11365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38446" y="5099783"/>
            <a:ext cx="5237956" cy="1169551"/>
            <a:chOff x="-1659359" y="4454803"/>
            <a:chExt cx="5237956" cy="11695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9FD309-5BF1-EC9E-6EF5-9FF5EAF5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1772" y="4485605"/>
              <a:ext cx="1266825" cy="3238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A orange speaker symbol with waves&#10;&#10;Description automatically generated">
              <a:extLst>
                <a:ext uri="{FF2B5EF4-FFF2-40B4-BE49-F238E27FC236}">
                  <a16:creationId xmlns:a16="http://schemas.microsoft.com/office/drawing/2014/main" id="{B74E47A0-1959-17A5-A786-65FF4C70B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40302" y="4780039"/>
              <a:ext cx="424249" cy="39258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37E9E3-DB7C-597C-DFA8-C5AC1F846D21}"/>
                </a:ext>
              </a:extLst>
            </p:cNvPr>
            <p:cNvSpPr txBox="1"/>
            <p:nvPr/>
          </p:nvSpPr>
          <p:spPr>
            <a:xfrm>
              <a:off x="-1659359" y="4454803"/>
              <a:ext cx="4059891" cy="116955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cs typeface="Arial"/>
                </a:rPr>
                <a:t>Please listen to the noise of the bladder scanner so it no longer looks or sound scary when we use it in clinic.</a:t>
              </a:r>
            </a:p>
            <a:p>
              <a:r>
                <a:rPr lang="en-US" sz="1400" dirty="0">
                  <a:cs typeface="Arial"/>
                </a:rPr>
                <a:t>The bladder scanner helps the Nurse see how much wee is in your body before and after wee</a:t>
              </a:r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0E0AE6-93E5-889C-9FE9-D67017CE3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00828" y="5172624"/>
              <a:ext cx="609600" cy="33337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6494" y="4536760"/>
            <a:ext cx="2598021" cy="14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5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YACgEZ1cb1Q 0"/>
              </a:rPr>
              <a:t>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Dunston Ex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838" t="10028" r="9942" b="9945"/>
          <a:stretch/>
        </p:blipFill>
        <p:spPr>
          <a:xfrm>
            <a:off x="5123410" y="1039091"/>
            <a:ext cx="1945179" cy="3449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AutoShape 8" descr="A orange speaker symbol with waves&#10;&#10;Description automatically generated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9" descr="data:image/jpg;base64,%20/9j/4AAQSkZJRgABAQEAYABgAAD/2wBDAAUDBAQEAwUEBAQFBQUGBwwIBwcHBw8LCwkMEQ8SEhEPERETFhwXExQaFRERGCEYGh0dHx8fExciJCIeJBweHx7/2wBDAQUFBQcGBw4ICA4eFBEUHh4eHh4eHh4eHh4eHh4eHh4eHh4eHh4eHh4eHh4eHh4eHh4eHh4eHh4eHh4eHh4eHh7/wAARCAAWAF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m8a+Km8P3WlaZZaVNq2r6tLJHZ2kcqxBhGm92Z24VQPqTkYFaFnrBi0CPU/EUEOgPz50VzdxssRyQP3gO054I+tc98WY/Ck9hYw+KrPVmUTNLZ3mm2tw81pKo4ZZIAWjYg4HY8jmvL7238ZXFh4P1fxNJqR0yzl1GP7RdaN9tnRGdRaT3FuoyHMQYFtuVLcgbjSHY97n1TTILZLmbUbSKB4zIkrzKFZAASwJOCORz702bVtKh0xdUm1OyjsGAIunnUREHod5OP1rxnRfBlm2tfDy3MN1rmjR3Or3TNdaU1vFB5ihkQwsP3aBs7Aw9Mdqp3Ph+1svDupwXS32jLpvjG9utEjGiy3tqVMfCtAqkGJt77SMYJ+U5obBL+vvPcbzWNIsrSG7vNUsba2nx5UstwiJJnptYnBz7VJdajp9ooa6vrWAMoYGSZVyCQM8npkgfUivGLSQQ+JdO8Q/ELwbKljeeGLeC0tYdMe7hsLgM5ng8pFYxs4MeMjou3PFVvh/4MvW8ReAo/EugzvbWOlanLFDdxeYlmGuo2topCcrvWMgAHkbePu0+v8AXmLoe5fb7H7KLr7Zb/Zy2wS+auwtnbjOcZzx9eKx/EPiux0PxJpGj3qFF1GC6nNyzhY4Et0V2L57Ybr2xXmFnoV1/wALcfwAsO7w9a6mPFuRjaocHbAR2/0nfIB6Ctj42+C/+E48ZeE9JuP7Rh09rbUluLm1yBExjj8veRxgsM7Tw23HIzS6X/r+rjsr2Oz8MeLrPWPDb+I7qBtH0p5G+yz38ixefDnCzYP3FbqobnGDxmtyC+sbholgvLeUzR+bEElDb0/vLjqORyOOa8L8T3HivVE8LzeIrG5s/wDhH7q5s9Ykj0Zr2AzeWogu0hx88TLuwyg7C+CBijUtNXwV4G0rx/odxdaq+katcTCGSwNkZLa7by5LeOFgCq+YUdR7cdadwse8QTwXAcwTRyhHKOUYNtYdVOOhHpRXPfDDw/J4Z8D6dpdywe+KG4vpP+elzKxklb3+dm/DFFD0EdLRRRQAUUUUAFFFFAGP4d8N6XoVzqN3ZRytd6lcG4u7ieVpZJG/hG5uQqjhVHAHStiiigArH13w3pet6lpd9qccs50yYz20JlYQ+bxtkZBwzLj5Sc4JJHNFFAGxRRRQB//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7" descr="data:image/jpg;base64,%20/9j/4AAQSkZJRgABAQEAYABgAAD/2wBDAAUDBAQEAwUEBAQFBQUGBwwIBwcHBw8LCwkMEQ8SEhEPERETFhwXExQaFRERGCEYGh0dHx8fExciJCIeJBweHx7/2wBDAQUFBQcGBw4ICA4eFBEUHh4eHh4eHh4eHh4eHh4eHh4eHh4eHh4eHh4eHh4eHh4eHh4eHh4eHh4eHh4eHh4eHh7/wAARCAAXAC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riPFvxO8O6Cl4sIutXuLJC1zHYR71g/66SHCJ9Cc+1Uvi3fX8F9p1rqM9zpvg+cEanqFmT5qtnCxuRzFER1cc9uOtReNNP0a1tPBOmabb2kPhyfWovNWADypPkdogSOGDSBeT1OK66NGHuuet/0/XyMKlSWqj0Kdp8RPiDfaf8A2pZ/Ci9axI3oJL9EmdfUIRmtDwp8XfD+rQRtq1nf+HneVoN1/HiHzQcFPNHyqw9G2mvJvjj8SPEV94z03QdC0jU9I1rSrxwhWQlrkkgKFUfeRgAefWvXtAtYbj4heIbO7toHt7rSbObVIGUNELk7wcg8ZKAZ9gK7a+HhCkpzglfVWbva9ure9znpVpSm4xle2mq/4Y79WVlDKwZSMgg5BFLXl3w/uGtvHVxpHgueXUfB8Sv9qaVi0FlOOkdtJ/GM9V5C9j2r1GvMq0/Zu39fM7IT51cbLHHNE0UsayRuCrKwyGB6gjvXnHij4Vw3Om3dn4Z1mfRbe5O57Fl8603g5DohIMTA4IKEYI6UUUqdadN+6wnTjNe8ijbaL8aLaGO1Or+EL2WNPLTUp7aTz1HqQBgn+dS+GvhXqH2eePxd4su9VjupjPd21qv2eO5c95XB3uMAALkKAAMUUVs8ZUt7qS9Ev6+4zWHj1u/meladY2em2UVjYWsNrbQrtjiiQKqj0AFWKKK5W7m5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21" descr="A orange speaker symbol with waves&#10;&#10;Description automatically generated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82960" t="67291" r="6918" b="16402"/>
          <a:stretch/>
        </p:blipFill>
        <p:spPr>
          <a:xfrm>
            <a:off x="9147117" y="4828446"/>
            <a:ext cx="2660073" cy="12053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125" y="51199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GB" dirty="0">
                <a:cs typeface="Arial"/>
              </a:rPr>
              <a:t>To leave the building you will walk through the 2 sets of doors which will open automatically. </a:t>
            </a:r>
            <a:endParaRPr lang="en-US" dirty="0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dirty="0">
                <a:cs typeface="Arial"/>
              </a:rPr>
              <a:t>Once through the doors, you are in the car park. </a:t>
            </a:r>
            <a:endParaRPr lang="en-US" dirty="0">
              <a:cs typeface="Arial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80B6449-66D3-BCF2-1947-EB2054FB9363}"/>
              </a:ext>
            </a:extLst>
          </p:cNvPr>
          <p:cNvSpPr txBox="1">
            <a:spLocks/>
          </p:cNvSpPr>
          <p:nvPr/>
        </p:nvSpPr>
        <p:spPr>
          <a:xfrm>
            <a:off x="955" y="494"/>
            <a:ext cx="5503401" cy="1058716"/>
          </a:xfrm>
          <a:prstGeom prst="rect">
            <a:avLst/>
          </a:prstGeom>
        </p:spPr>
        <p:txBody>
          <a:bodyPr vert="horz" lIns="0" tIns="0" rIns="91440" bIns="4680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000" dirty="0">
                <a:latin typeface="Arial"/>
                <a:cs typeface="Arial"/>
              </a:rPr>
              <a:t>Leaving the building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395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0" tIns="46800" rIns="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Reasonable adjustments can be made, please contact us before your visit with us to discuss with the nurse how we can support you and your child. </a:t>
            </a: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dirty="0"/>
              <a:t>Telephone 0191 4458417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447" y="288108"/>
            <a:ext cx="9774789" cy="993027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Do you need any reasonable adjustments?</a:t>
            </a:r>
            <a:endParaRPr lang="en-US" dirty="0"/>
          </a:p>
        </p:txBody>
      </p:sp>
      <p:pic>
        <p:nvPicPr>
          <p:cNvPr id="4" name="Picture 3" descr="A car parked in a parking lot&#10;&#10;Description automatically generated">
            <a:extLst>
              <a:ext uri="{FF2B5EF4-FFF2-40B4-BE49-F238E27FC236}">
                <a16:creationId xmlns:a16="http://schemas.microsoft.com/office/drawing/2014/main" id="{1933F8DB-D55F-D0E7-D72F-78AB0ACA5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70" y="3645848"/>
            <a:ext cx="3952871" cy="2436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235" y="3222786"/>
            <a:ext cx="424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Meet or chat in the </a:t>
            </a:r>
            <a:r>
              <a:rPr lang="en-GB"/>
              <a:t>car park / garden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11" y="3594867"/>
            <a:ext cx="2909166" cy="2688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2160" y="3275338"/>
            <a:ext cx="305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Appointment time or day</a:t>
            </a:r>
          </a:p>
        </p:txBody>
      </p:sp>
    </p:spTree>
    <p:extLst>
      <p:ext uri="{BB962C8B-B14F-4D97-AF65-F5344CB8AC3E}">
        <p14:creationId xmlns:p14="http://schemas.microsoft.com/office/powerpoint/2010/main" val="2435114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ateshead Health NHS Colours">
      <a:dk1>
        <a:srgbClr val="363336"/>
      </a:dk1>
      <a:lt1>
        <a:srgbClr val="FFFFFF"/>
      </a:lt1>
      <a:dk2>
        <a:srgbClr val="2172CE"/>
      </a:dk2>
      <a:lt2>
        <a:srgbClr val="FFFFFF"/>
      </a:lt2>
      <a:accent1>
        <a:srgbClr val="209EC6"/>
      </a:accent1>
      <a:accent2>
        <a:srgbClr val="26346E"/>
      </a:accent2>
      <a:accent3>
        <a:srgbClr val="ED8B00"/>
      </a:accent3>
      <a:accent4>
        <a:srgbClr val="AE2473"/>
      </a:accent4>
      <a:accent5>
        <a:srgbClr val="1D9A8D"/>
      </a:accent5>
      <a:accent6>
        <a:srgbClr val="7C2855"/>
      </a:accent6>
      <a:hlink>
        <a:srgbClr val="41B6E6"/>
      </a:hlink>
      <a:folHlink>
        <a:srgbClr val="2172C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609f0bf-11de-4f20-8af3-5a3a07d33ee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E940035CA822428E598D1285E100D0" ma:contentTypeVersion="6" ma:contentTypeDescription="Create a new document." ma:contentTypeScope="" ma:versionID="c49ab67d93c88372dc59fe9328c84603">
  <xsd:schema xmlns:xsd="http://www.w3.org/2001/XMLSchema" xmlns:xs="http://www.w3.org/2001/XMLSchema" xmlns:p="http://schemas.microsoft.com/office/2006/metadata/properties" xmlns:ns3="d609f0bf-11de-4f20-8af3-5a3a07d33eec" targetNamespace="http://schemas.microsoft.com/office/2006/metadata/properties" ma:root="true" ma:fieldsID="05fb950bec9676e80f3c8b8e44e8ad6f" ns3:_="">
    <xsd:import namespace="d609f0bf-11de-4f20-8af3-5a3a07d33eec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9f0bf-11de-4f20-8af3-5a3a07d33eec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BCB848-3D33-478F-BAF2-CE3FA16992A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609f0bf-11de-4f20-8af3-5a3a07d33ee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FBDA99-02C7-4851-9120-328105031E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63440E-152B-4A64-82C1-DFA89E721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09f0bf-11de-4f20-8af3-5a3a07d33e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</TotalTime>
  <Words>525</Words>
  <Application>Microsoft Office PowerPoint</Application>
  <PresentationFormat>Widescreen</PresentationFormat>
  <Paragraphs>66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Arial,Sans-Serif</vt:lpstr>
      <vt:lpstr>Cabin</vt:lpstr>
      <vt:lpstr>Calibri</vt:lpstr>
      <vt:lpstr>YACgEZ1cb1Q 0</vt:lpstr>
      <vt:lpstr>Office Theme</vt:lpstr>
      <vt:lpstr>PowerPoint Presentation</vt:lpstr>
      <vt:lpstr>Bladder and Bowel rooms </vt:lpstr>
      <vt:lpstr>Clinic Room 1</vt:lpstr>
      <vt:lpstr>Clinic Room 2 </vt:lpstr>
      <vt:lpstr>The Bladder and Bowel Specialist Nurses Uniform</vt:lpstr>
      <vt:lpstr>Abdominal Examination   </vt:lpstr>
      <vt:lpstr>Bladder scan</vt:lpstr>
      <vt:lpstr>PowerPoint Presentation</vt:lpstr>
      <vt:lpstr>Do you need any reasonable adjustments?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Sanderson, Clare</dc:creator>
  <cp:lastModifiedBy>Malik Amani</cp:lastModifiedBy>
  <cp:revision>1228</cp:revision>
  <cp:lastPrinted>2024-11-08T11:11:46Z</cp:lastPrinted>
  <dcterms:created xsi:type="dcterms:W3CDTF">2018-07-10T09:15:52Z</dcterms:created>
  <dcterms:modified xsi:type="dcterms:W3CDTF">2025-06-24T08:43:56Z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0x01010047E940035CA822428E598D1285E100D0</vt:lpwstr>
  </property>
</Properties>
</file>